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5143500" type="screen16x9"/>
  <p:notesSz cx="6858000" cy="9144000"/>
  <p:embeddedFontLst>
    <p:embeddedFont>
      <p:font typeface="Maven Pro" panose="020B0604020202020204" charset="0"/>
      <p:regular r:id="rId12"/>
      <p:bold r:id="rId13"/>
    </p:embeddedFont>
    <p:embeddedFont>
      <p:font typeface="Montserrat" panose="020B0604020202020204" pitchFamily="2" charset="0"/>
      <p:regular r:id="rId14"/>
      <p:bold r:id="rId15"/>
      <p:italic r:id="rId16"/>
      <p:boldItalic r:id="rId17"/>
    </p:embeddedFont>
    <p:embeddedFont>
      <p:font typeface="Montserrat Medium" panose="00000600000000000000" pitchFamily="2" charset="0"/>
      <p:regular r:id="rId18"/>
      <p:bold r:id="rId19"/>
      <p:italic r:id="rId20"/>
      <p:boldItalic r:id="rId21"/>
    </p:embeddedFont>
    <p:embeddedFont>
      <p:font typeface="Montserrat SemiBold" panose="00000700000000000000" pitchFamily="2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84" y="5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c9fdd92fd3_3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c9fdd92fd3_3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c9fdd92fd3_3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c9fdd92fd3_3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20548f8864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20548f8864_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20548f8864_1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20548f8864_1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c9fdd92fd3_3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c9fdd92fd3_3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carlos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c9fdd92fd3_3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c9fdd92fd3_3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c9fdd92fd3_3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c9fdd92fd3_3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20548f8864_4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20548f8864_4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c9fdd92fd3_3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c9fdd92fd3_3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4">
            <a:alphaModFix amt="86000"/>
          </a:blip>
          <a:stretch>
            <a:fillRect/>
          </a:stretch>
        </p:blipFill>
        <p:spPr>
          <a:xfrm>
            <a:off x="2670277" y="1184900"/>
            <a:ext cx="3229461" cy="2326425"/>
          </a:xfrm>
          <a:prstGeom prst="rect">
            <a:avLst/>
          </a:prstGeom>
          <a:noFill/>
          <a:ln>
            <a:noFill/>
          </a:ln>
          <a:effectLst>
            <a:outerShdw blurRad="114300" dist="85725" dir="18540000" algn="bl" rotWithShape="0">
              <a:srgbClr val="000000">
                <a:alpha val="50000"/>
              </a:srgbClr>
            </a:outerShdw>
          </a:effectLst>
        </p:spPr>
      </p:pic>
      <p:sp>
        <p:nvSpPr>
          <p:cNvPr id="55" name="Google Shape;55;p13"/>
          <p:cNvSpPr txBox="1"/>
          <p:nvPr/>
        </p:nvSpPr>
        <p:spPr>
          <a:xfrm>
            <a:off x="1256625" y="2051556"/>
            <a:ext cx="6980400" cy="10401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 b="1">
                <a:solidFill>
                  <a:srgbClr val="424242"/>
                </a:solidFill>
                <a:latin typeface="Maven Pro"/>
                <a:ea typeface="Maven Pro"/>
                <a:cs typeface="Maven Pro"/>
                <a:sym typeface="Maven Pro"/>
              </a:rPr>
              <a:t>            </a:t>
            </a:r>
            <a:r>
              <a:rPr lang="es" sz="3000" b="1">
                <a:solidFill>
                  <a:srgbClr val="CC0000"/>
                </a:solidFill>
                <a:latin typeface="Maven Pro"/>
                <a:ea typeface="Maven Pro"/>
                <a:cs typeface="Maven Pro"/>
                <a:sym typeface="Maven Pro"/>
              </a:rPr>
              <a:t>  </a:t>
            </a:r>
            <a:r>
              <a:rPr lang="es" sz="3600" b="1">
                <a:solidFill>
                  <a:srgbClr val="1155CC"/>
                </a:solidFill>
                <a:latin typeface="Maven Pro"/>
                <a:ea typeface="Maven Pro"/>
                <a:cs typeface="Maven Pro"/>
                <a:sym typeface="Maven Pro"/>
              </a:rPr>
              <a:t> </a:t>
            </a:r>
            <a:r>
              <a:rPr lang="es" sz="3600" b="1">
                <a:solidFill>
                  <a:srgbClr val="0000FF"/>
                </a:solidFill>
                <a:latin typeface="Maven Pro"/>
                <a:ea typeface="Maven Pro"/>
                <a:cs typeface="Maven Pro"/>
                <a:sym typeface="Maven Pro"/>
              </a:rPr>
              <a:t>Local Market</a:t>
            </a:r>
            <a:endParaRPr sz="3600" b="1">
              <a:solidFill>
                <a:srgbClr val="0000FF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215225" y="643713"/>
            <a:ext cx="2447925" cy="2447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400850" y="2944003"/>
            <a:ext cx="6486525" cy="1047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CB114C66-5AEA-43DB-8BEE-3C810F1C794A}"/>
              </a:ext>
            </a:extLst>
          </p:cNvPr>
          <p:cNvSpPr/>
          <p:nvPr/>
        </p:nvSpPr>
        <p:spPr>
          <a:xfrm>
            <a:off x="5088835" y="4290534"/>
            <a:ext cx="3916017" cy="738665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5BA3DE4E-6FE3-4577-82C4-B6501D258063}"/>
              </a:ext>
            </a:extLst>
          </p:cNvPr>
          <p:cNvSpPr txBox="1"/>
          <p:nvPr/>
        </p:nvSpPr>
        <p:spPr>
          <a:xfrm>
            <a:off x="5088835" y="4326893"/>
            <a:ext cx="391601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ALEJANDRO MERINO, SERGIO VILLAR, ROBERTO MARTINEZ, VICTOR GIMENEZ, VICTOR CARLES, y JAUME CASTELLÓ.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465"/>
            <a:ext cx="9144003" cy="51345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C982"/>
            </a:gs>
            <a:gs pos="100000">
              <a:srgbClr val="F58F09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5"/>
          <p:cNvPicPr preferRelativeResize="0"/>
          <p:nvPr/>
        </p:nvPicPr>
        <p:blipFill>
          <a:blip r:embed="rId3">
            <a:alphaModFix amt="86000"/>
          </a:blip>
          <a:stretch>
            <a:fillRect/>
          </a:stretch>
        </p:blipFill>
        <p:spPr>
          <a:xfrm>
            <a:off x="7393524" y="183956"/>
            <a:ext cx="1467450" cy="1160775"/>
          </a:xfrm>
          <a:prstGeom prst="rect">
            <a:avLst/>
          </a:prstGeom>
          <a:noFill/>
          <a:ln>
            <a:noFill/>
          </a:ln>
          <a:effectLst>
            <a:outerShdw blurRad="114300" dist="85725" dir="18540000" algn="bl" rotWithShape="0">
              <a:srgbClr val="000000">
                <a:alpha val="50000"/>
              </a:srgbClr>
            </a:outerShdw>
          </a:effectLst>
        </p:spPr>
      </p:pic>
      <p:sp>
        <p:nvSpPr>
          <p:cNvPr id="70" name="Google Shape;70;p15"/>
          <p:cNvSpPr txBox="1"/>
          <p:nvPr/>
        </p:nvSpPr>
        <p:spPr>
          <a:xfrm>
            <a:off x="616050" y="1507350"/>
            <a:ext cx="7911900" cy="1098900"/>
          </a:xfrm>
          <a:prstGeom prst="rect">
            <a:avLst/>
          </a:prstGeom>
          <a:noFill/>
          <a:ln>
            <a:noFill/>
          </a:ln>
          <a:effectLst>
            <a:outerShdw blurRad="57150" dist="28575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Es una </a:t>
            </a:r>
            <a:r>
              <a:rPr lang="es" sz="1800">
                <a:solidFill>
                  <a:srgbClr val="FF990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plataforma digital</a:t>
            </a:r>
            <a:r>
              <a:rPr lang="es" sz="18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que permite a los </a:t>
            </a:r>
            <a:r>
              <a:rPr lang="es" sz="1800">
                <a:solidFill>
                  <a:srgbClr val="16E3E3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pequeños comercios</a:t>
            </a:r>
            <a:r>
              <a:rPr lang="es" sz="18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darse a conocer con el fin de potenciar las empresas locales y promover la venta sostenible y de calidad. </a:t>
            </a:r>
            <a:endParaRPr sz="18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1" name="Google Shape;71;p15"/>
          <p:cNvSpPr txBox="1"/>
          <p:nvPr/>
        </p:nvSpPr>
        <p:spPr>
          <a:xfrm>
            <a:off x="2460150" y="476475"/>
            <a:ext cx="4544100" cy="646500"/>
          </a:xfrm>
          <a:prstGeom prst="rect">
            <a:avLst/>
          </a:prstGeom>
          <a:noFill/>
          <a:ln>
            <a:noFill/>
          </a:ln>
          <a:effectLst>
            <a:outerShdw blurRad="57150" dist="38100" dir="12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¿Qué és</a:t>
            </a:r>
            <a:r>
              <a:rPr lang="es" sz="3000"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s" sz="3000">
                <a:solidFill>
                  <a:srgbClr val="FF99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Local </a:t>
            </a:r>
            <a:r>
              <a:rPr lang="es" sz="3000">
                <a:solidFill>
                  <a:srgbClr val="16E3E3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Market</a:t>
            </a:r>
            <a:r>
              <a:rPr lang="es" sz="30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?</a:t>
            </a:r>
            <a:endParaRPr sz="30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89838" y="2616225"/>
            <a:ext cx="3284725" cy="2463526"/>
          </a:xfrm>
          <a:prstGeom prst="rect">
            <a:avLst/>
          </a:prstGeom>
          <a:noFill/>
          <a:ln>
            <a:noFill/>
          </a:ln>
          <a:effectLst>
            <a:outerShdw blurRad="228600" dist="171450" dir="10860000" algn="bl" rotWithShape="0">
              <a:srgbClr val="000000">
                <a:alpha val="58000"/>
              </a:srgbClr>
            </a:out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C982"/>
            </a:gs>
            <a:gs pos="100000">
              <a:srgbClr val="F58F09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/>
        </p:nvSpPr>
        <p:spPr>
          <a:xfrm>
            <a:off x="2795250" y="205175"/>
            <a:ext cx="3799500" cy="646500"/>
          </a:xfrm>
          <a:prstGeom prst="rect">
            <a:avLst/>
          </a:prstGeom>
          <a:noFill/>
          <a:ln>
            <a:noFill/>
          </a:ln>
          <a:effectLst>
            <a:outerShdw blurRad="57150" dist="47625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¿Cómo funciona?</a:t>
            </a:r>
            <a:endParaRPr sz="30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8800" y="1295775"/>
            <a:ext cx="2055000" cy="1558051"/>
          </a:xfrm>
          <a:prstGeom prst="rect">
            <a:avLst/>
          </a:prstGeom>
          <a:noFill/>
          <a:ln>
            <a:noFill/>
          </a:ln>
          <a:effectLst>
            <a:outerShdw blurRad="42863" dist="11430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79" name="Google Shape;79;p16"/>
          <p:cNvSpPr txBox="1"/>
          <p:nvPr/>
        </p:nvSpPr>
        <p:spPr>
          <a:xfrm>
            <a:off x="2488175" y="1676825"/>
            <a:ext cx="5327400" cy="747300"/>
          </a:xfrm>
          <a:prstGeom prst="rect">
            <a:avLst/>
          </a:prstGeom>
          <a:noFill/>
          <a:ln>
            <a:noFill/>
          </a:ln>
          <a:effectLst>
            <a:outerShdw blurRad="57150" dist="28575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Los </a:t>
            </a:r>
            <a:r>
              <a:rPr lang="es" sz="1700">
                <a:solidFill>
                  <a:srgbClr val="16E3E3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negocios locales</a:t>
            </a:r>
            <a:r>
              <a:rPr lang="es" sz="17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añaden sus perfiles a la aplicación, así como sus productos y servicios.</a:t>
            </a:r>
            <a:endParaRPr sz="17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80" name="Google Shape;8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22325" y="2893850"/>
            <a:ext cx="1558049" cy="1558049"/>
          </a:xfrm>
          <a:prstGeom prst="rect">
            <a:avLst/>
          </a:prstGeom>
          <a:noFill/>
          <a:ln>
            <a:noFill/>
          </a:ln>
          <a:effectLst>
            <a:outerShdw blurRad="214313" dist="85725" algn="bl" rotWithShape="0">
              <a:srgbClr val="000000">
                <a:alpha val="46000"/>
              </a:srgbClr>
            </a:outerShdw>
          </a:effectLst>
        </p:spPr>
      </p:pic>
      <p:sp>
        <p:nvSpPr>
          <p:cNvPr id="81" name="Google Shape;81;p16"/>
          <p:cNvSpPr txBox="1"/>
          <p:nvPr/>
        </p:nvSpPr>
        <p:spPr>
          <a:xfrm>
            <a:off x="2231575" y="3346625"/>
            <a:ext cx="5234700" cy="747300"/>
          </a:xfrm>
          <a:prstGeom prst="rect">
            <a:avLst/>
          </a:prstGeom>
          <a:noFill/>
          <a:ln>
            <a:noFill/>
          </a:ln>
          <a:effectLst>
            <a:outerShdw blurRad="57150" dist="28575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El </a:t>
            </a:r>
            <a:r>
              <a:rPr lang="es" sz="1700">
                <a:solidFill>
                  <a:srgbClr val="FF990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usuario</a:t>
            </a:r>
            <a:r>
              <a:rPr lang="es" sz="17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busca entre los comercios locales de una localidad o zona en concreto.</a:t>
            </a:r>
            <a:endParaRPr sz="17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cxnSp>
        <p:nvCxnSpPr>
          <p:cNvPr id="82" name="Google Shape;82;p16"/>
          <p:cNvCxnSpPr/>
          <p:nvPr/>
        </p:nvCxnSpPr>
        <p:spPr>
          <a:xfrm>
            <a:off x="4110550" y="2610650"/>
            <a:ext cx="884400" cy="2832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83" name="Google Shape;83;p16"/>
          <p:cNvCxnSpPr/>
          <p:nvPr/>
        </p:nvCxnSpPr>
        <p:spPr>
          <a:xfrm>
            <a:off x="4789750" y="2893800"/>
            <a:ext cx="785400" cy="3324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4" name="Google Shape;84;p16"/>
          <p:cNvSpPr/>
          <p:nvPr/>
        </p:nvSpPr>
        <p:spPr>
          <a:xfrm>
            <a:off x="2433800" y="2004050"/>
            <a:ext cx="134422" cy="141500"/>
          </a:xfrm>
          <a:custGeom>
            <a:avLst/>
            <a:gdLst/>
            <a:ahLst/>
            <a:cxnLst/>
            <a:rect l="l" t="t" r="r" b="b"/>
            <a:pathLst>
              <a:path w="9904" h="5660" extrusionOk="0">
                <a:moveTo>
                  <a:pt x="0" y="0"/>
                </a:moveTo>
                <a:lnTo>
                  <a:pt x="9904" y="2830"/>
                </a:lnTo>
                <a:lnTo>
                  <a:pt x="566" y="5660"/>
                </a:lnTo>
              </a:path>
            </a:pathLst>
          </a:cu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5" name="Google Shape;85;p16"/>
          <p:cNvSpPr/>
          <p:nvPr/>
        </p:nvSpPr>
        <p:spPr>
          <a:xfrm rot="10800000">
            <a:off x="7570975" y="3559675"/>
            <a:ext cx="134422" cy="141500"/>
          </a:xfrm>
          <a:custGeom>
            <a:avLst/>
            <a:gdLst/>
            <a:ahLst/>
            <a:cxnLst/>
            <a:rect l="l" t="t" r="r" b="b"/>
            <a:pathLst>
              <a:path w="9904" h="5660" extrusionOk="0">
                <a:moveTo>
                  <a:pt x="0" y="0"/>
                </a:moveTo>
                <a:lnTo>
                  <a:pt x="9904" y="2830"/>
                </a:lnTo>
                <a:lnTo>
                  <a:pt x="566" y="5660"/>
                </a:lnTo>
              </a:path>
            </a:pathLst>
          </a:cu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31922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1493"/>
            <a:ext cx="9144001" cy="51405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232"/>
            <a:ext cx="9144003" cy="5139037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24" y="0"/>
            <a:ext cx="9128151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465"/>
            <a:ext cx="9144003" cy="51345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4342"/>
            <a:ext cx="9144001" cy="51191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232"/>
            <a:ext cx="9144003" cy="51390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95</Words>
  <Application>Microsoft Office PowerPoint</Application>
  <PresentationFormat>Presentación en pantalla (16:9)</PresentationFormat>
  <Paragraphs>8</Paragraphs>
  <Slides>9</Slides>
  <Notes>9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5" baseType="lpstr">
      <vt:lpstr>Montserrat SemiBold</vt:lpstr>
      <vt:lpstr>Maven Pro</vt:lpstr>
      <vt:lpstr>Arial</vt:lpstr>
      <vt:lpstr>Montserrat Medium</vt:lpstr>
      <vt:lpstr>Montserrat</vt:lpstr>
      <vt:lpstr>Simple Light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cp:lastModifiedBy>Víctor Carles Diaz</cp:lastModifiedBy>
  <cp:revision>1</cp:revision>
  <dcterms:modified xsi:type="dcterms:W3CDTF">2022-03-25T15:38:30Z</dcterms:modified>
</cp:coreProperties>
</file>